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7" userDrawn="1">
          <p15:clr>
            <a:srgbClr val="A4A3A4"/>
          </p15:clr>
        </p15:guide>
        <p15:guide id="2" pos="6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/>
    <p:restoredTop sz="94613"/>
  </p:normalViewPr>
  <p:slideViewPr>
    <p:cSldViewPr snapToGrid="0" snapToObjects="1">
      <p:cViewPr varScale="1">
        <p:scale>
          <a:sx n="126" d="100"/>
          <a:sy n="126" d="100"/>
        </p:scale>
        <p:origin x="224" y="208"/>
      </p:cViewPr>
      <p:guideLst>
        <p:guide orient="horz" pos="897"/>
        <p:guide pos="6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8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4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2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7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73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0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3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0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C84EF-83CD-774F-BA2A-96025F5012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2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03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17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3" r="421" b="6414"/>
          <a:stretch/>
        </p:blipFill>
        <p:spPr>
          <a:xfrm>
            <a:off x="609600" y="509048"/>
            <a:ext cx="10016067" cy="1979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695325" y="3197052"/>
            <a:ext cx="10044234" cy="2311969"/>
            <a:chOff x="695325" y="3197052"/>
            <a:chExt cx="10044234" cy="2311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695325" y="3221319"/>
              <a:ext cx="2436496" cy="2278402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8368160" y="3221319"/>
              <a:ext cx="2371399" cy="228770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245420" y="3221321"/>
              <a:ext cx="3134825" cy="2278401"/>
              <a:chOff x="3217402" y="3215340"/>
              <a:chExt cx="3094359" cy="224899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" t="1033" r="1395" b="1928"/>
              <a:stretch/>
            </p:blipFill>
            <p:spPr>
              <a:xfrm>
                <a:off x="3217402" y="3215340"/>
                <a:ext cx="3094359" cy="2248990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257247" y="3283889"/>
                <a:ext cx="225423" cy="1590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93844" y="3197052"/>
              <a:ext cx="1744223" cy="2302669"/>
              <a:chOff x="6434311" y="3182086"/>
              <a:chExt cx="1744223" cy="230266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7" b="646"/>
              <a:stretch/>
            </p:blipFill>
            <p:spPr>
              <a:xfrm>
                <a:off x="6434311" y="3182086"/>
                <a:ext cx="1744223" cy="2302669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6472073" y="3267987"/>
                <a:ext cx="225423" cy="1590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726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00" y="1408200"/>
            <a:ext cx="6516624" cy="32308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5" y="1423988"/>
            <a:ext cx="3584142" cy="3137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12" y="2505088"/>
            <a:ext cx="1920240" cy="95097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558523" y="2591574"/>
            <a:ext cx="872034" cy="151812"/>
          </a:xfrm>
          <a:prstGeom prst="roundRect">
            <a:avLst/>
          </a:prstGeom>
          <a:solidFill>
            <a:srgbClr val="FF7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75809" y="2545002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Recorded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5532" y="2545002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10203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r="5379"/>
          <a:stretch/>
        </p:blipFill>
        <p:spPr>
          <a:xfrm>
            <a:off x="830669" y="950721"/>
            <a:ext cx="3167039" cy="2804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Neuron-ovw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81"/>
          <a:stretch/>
        </p:blipFill>
        <p:spPr>
          <a:xfrm rot="10800000">
            <a:off x="4260428" y="950721"/>
            <a:ext cx="3319775" cy="2804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53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CEE1-00D4-3044-AD9D-D2BC350D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8B1E8-1625-7748-AC9D-7D37202E2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00"/>
          <a:stretch/>
        </p:blipFill>
        <p:spPr>
          <a:xfrm>
            <a:off x="1016000" y="4130039"/>
            <a:ext cx="5730240" cy="2436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3590D-1973-FC43-96CB-F23CE0AA5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00"/>
          <a:stretch/>
        </p:blipFill>
        <p:spPr>
          <a:xfrm>
            <a:off x="6746240" y="4128090"/>
            <a:ext cx="251968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2DD29-7787-E94B-9378-F86528BE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042" r="42900"/>
          <a:stretch/>
        </p:blipFill>
        <p:spPr>
          <a:xfrm>
            <a:off x="1005840" y="6459809"/>
            <a:ext cx="5801360" cy="9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3</Words>
  <Application>Microsoft Macintosh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Soeller, Christian</dc:creator>
  <cp:lastModifiedBy>Soeller, Christian</cp:lastModifiedBy>
  <cp:revision>17</cp:revision>
  <dcterms:created xsi:type="dcterms:W3CDTF">2017-11-19T08:53:04Z</dcterms:created>
  <dcterms:modified xsi:type="dcterms:W3CDTF">2021-11-01T14:09:59Z</dcterms:modified>
</cp:coreProperties>
</file>